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1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6F152D-E04B-9CAB-BED1-56C9987F7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33FA8A5-1EDD-A529-CE9B-89240FCD5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B4538F-3849-7E7B-BC4B-DF13BC938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F304FE-424F-3401-46E4-7B6EB568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447227-BA69-173E-8068-7138747F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6994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17F445-53BF-69A3-D5CD-153EF7A9B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FC8144E-7122-5EC6-447A-95C52FB73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78AD43-D0FE-A670-191A-40DFFDC6E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FCF7A5-A6D3-021D-BC93-63A5FC973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364544-A0BA-E2F3-856F-3012D68D8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90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9BC73BB-1BD9-2AC3-8D9E-6012BDAEC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35761BC-CE20-106D-E7B8-696F74D04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1C344A-8AFF-9028-C9F7-54448F6D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D22DA6-37DE-F985-D3FB-A1B54FE7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C91CAB-011B-BA4B-4601-804BD56DA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124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5EBDB3-53F5-4387-1831-84A3B55D7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C3C7B7-C300-E498-D69C-F5586B571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353422-CC3D-0E3D-7B74-A169947C3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F2465F8-3F25-20EC-46A5-272CEDB97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0943D6-7430-BBB0-1FB2-A57E06D8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628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2C5738-1848-6CC5-0A58-950116A5F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6F9494-E574-397E-D6C0-81033E9C6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917956-3282-36D4-C613-075DC1B23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B1119F-52B4-DA70-FEDD-F0F4B51E1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A38F8F-F17A-683F-EFA9-97F5D507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030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22A30B-A969-9FC4-3A35-2ED4AB9DD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1ED393-0496-076B-A360-AAC739798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13FE61A-E9BF-70F9-7D10-2F12694EB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261C82-DB12-9075-8CBF-49CD6208A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716108-67F7-020C-DFEA-82D4F34DA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818882-414C-0492-82DC-832AF95DE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244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BA3FD5-7885-F298-ADB6-3C2A5DDDA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0251F4-2499-8619-D12A-A9386221D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77CCCDF-CF26-8178-2834-F340588B1B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85C7F6C-4F63-03D7-178B-AD84EEE6DB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A701ACB-A82E-E167-BAD4-69DE5F3E4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69F1D16-34E9-AE55-090C-B7CF03A80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CD34C87-2DE1-F0FD-D2C4-2E4E0C3F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FFF074E-CFD0-5287-85B5-9619E2A87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81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15D77F-0666-C360-0840-7C660C6F3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E73F1C1-8043-2DAB-57CD-F9563D64C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42679E7-EA72-3CDB-9D37-49C9BAF53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9CF8A25-5693-FB83-996D-C0B22AEC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9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42219EB-D9A8-1C27-CC06-6C9572864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C751D34-C813-04BC-88D7-5E87FD4E5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FCC7AF6-EB65-D164-217C-8228B6646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4807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5751C1-9B37-8E49-BEAB-3BA78A03B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BD6855B-D807-517F-D901-BD2647883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5F0910-FFD3-5C55-A4CC-B0538EBDB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B05F2E-8F23-E889-69EE-F4E878EE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00E836F-C91D-137F-4B59-CC6B355AC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C0E126-7BEC-B814-E28A-30756EE1D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711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C15E97-CC2F-B452-38D7-C016AE08D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C8E450F-3AA0-4CF9-45D9-D7F9F4323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4D9787C-1DFB-7A5F-DE96-D067EA25F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FC7168B-ED03-C20B-53BF-DCBE7ABD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DDC716D-5198-3197-DAE8-313CD2A8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3F6054-52BE-7A92-AE90-361403E0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316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D7696D3-EB58-EF46-FA93-12E919E09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4F244E-E47F-C7F5-4C17-91D2812D2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DD8BAF-96C8-6AF8-5ED0-45DAEF7E8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10B1D-BA72-48C5-99C0-8B300A1F961F}" type="datetimeFigureOut">
              <a:rPr lang="sv-SE" smtClean="0"/>
              <a:t>2026-06-11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F928DB-9D14-9A2C-5D2B-4364471104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B15D3C-F4E7-E07A-1C38-07F7AB22B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DC4D94-97B4-4343-875D-4357B5F4E9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781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4E8973C-7854-0FE8-CBFA-957C6E82E6C4}"/>
              </a:ext>
            </a:extLst>
          </p:cNvPr>
          <p:cNvSpPr/>
          <p:nvPr/>
        </p:nvSpPr>
        <p:spPr>
          <a:xfrm>
            <a:off x="2143505" y="306324"/>
            <a:ext cx="6237732" cy="338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Stage</a:t>
            </a:r>
            <a:endParaRPr lang="sv-SE" dirty="0"/>
          </a:p>
        </p:txBody>
      </p:sp>
      <p:sp>
        <p:nvSpPr>
          <p:cNvPr id="16" name="Flödesschema: Koppling 15">
            <a:extLst>
              <a:ext uri="{FF2B5EF4-FFF2-40B4-BE49-F238E27FC236}">
                <a16:creationId xmlns:a16="http://schemas.microsoft.com/office/drawing/2014/main" id="{55BCA54A-0C1E-83C1-3F0B-CFB6CE2B678F}"/>
              </a:ext>
            </a:extLst>
          </p:cNvPr>
          <p:cNvSpPr/>
          <p:nvPr/>
        </p:nvSpPr>
        <p:spPr>
          <a:xfrm>
            <a:off x="3003803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7" name="Flödesschema: Koppling 16">
            <a:extLst>
              <a:ext uri="{FF2B5EF4-FFF2-40B4-BE49-F238E27FC236}">
                <a16:creationId xmlns:a16="http://schemas.microsoft.com/office/drawing/2014/main" id="{6E8B329C-723B-6E29-AAC5-9592560F48E3}"/>
              </a:ext>
            </a:extLst>
          </p:cNvPr>
          <p:cNvSpPr/>
          <p:nvPr/>
        </p:nvSpPr>
        <p:spPr>
          <a:xfrm>
            <a:off x="3604259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8" name="Flödesschema: Koppling 17">
            <a:extLst>
              <a:ext uri="{FF2B5EF4-FFF2-40B4-BE49-F238E27FC236}">
                <a16:creationId xmlns:a16="http://schemas.microsoft.com/office/drawing/2014/main" id="{3EEBBCA7-4645-DF97-9162-10630F62E93E}"/>
              </a:ext>
            </a:extLst>
          </p:cNvPr>
          <p:cNvSpPr/>
          <p:nvPr/>
        </p:nvSpPr>
        <p:spPr>
          <a:xfrm>
            <a:off x="4204715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1" name="Flödesschema: Koppling 20">
            <a:extLst>
              <a:ext uri="{FF2B5EF4-FFF2-40B4-BE49-F238E27FC236}">
                <a16:creationId xmlns:a16="http://schemas.microsoft.com/office/drawing/2014/main" id="{3C7A12DE-3E59-2175-5D6F-5242270ABCC6}"/>
              </a:ext>
            </a:extLst>
          </p:cNvPr>
          <p:cNvSpPr/>
          <p:nvPr/>
        </p:nvSpPr>
        <p:spPr>
          <a:xfrm>
            <a:off x="6018275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2" name="Flödesschema: Koppling 21">
            <a:extLst>
              <a:ext uri="{FF2B5EF4-FFF2-40B4-BE49-F238E27FC236}">
                <a16:creationId xmlns:a16="http://schemas.microsoft.com/office/drawing/2014/main" id="{48A74F43-A6F2-79DE-9732-616B252190AA}"/>
              </a:ext>
            </a:extLst>
          </p:cNvPr>
          <p:cNvSpPr/>
          <p:nvPr/>
        </p:nvSpPr>
        <p:spPr>
          <a:xfrm>
            <a:off x="6624827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3" name="Flödesschema: Koppling 22">
            <a:extLst>
              <a:ext uri="{FF2B5EF4-FFF2-40B4-BE49-F238E27FC236}">
                <a16:creationId xmlns:a16="http://schemas.microsoft.com/office/drawing/2014/main" id="{35BC24A1-7E6B-559F-AC95-26CD904F58BF}"/>
              </a:ext>
            </a:extLst>
          </p:cNvPr>
          <p:cNvSpPr/>
          <p:nvPr/>
        </p:nvSpPr>
        <p:spPr>
          <a:xfrm>
            <a:off x="7231379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4" name="Flödesschema: Koppling 23">
            <a:extLst>
              <a:ext uri="{FF2B5EF4-FFF2-40B4-BE49-F238E27FC236}">
                <a16:creationId xmlns:a16="http://schemas.microsoft.com/office/drawing/2014/main" id="{F3CA7E1B-F47A-2605-8F32-235627299B13}"/>
              </a:ext>
            </a:extLst>
          </p:cNvPr>
          <p:cNvSpPr/>
          <p:nvPr/>
        </p:nvSpPr>
        <p:spPr>
          <a:xfrm>
            <a:off x="7837931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5" name="Flödesschema: Koppling 24">
            <a:extLst>
              <a:ext uri="{FF2B5EF4-FFF2-40B4-BE49-F238E27FC236}">
                <a16:creationId xmlns:a16="http://schemas.microsoft.com/office/drawing/2014/main" id="{ADC77032-D498-FCA8-9D9F-712CD10533C5}"/>
              </a:ext>
            </a:extLst>
          </p:cNvPr>
          <p:cNvSpPr/>
          <p:nvPr/>
        </p:nvSpPr>
        <p:spPr>
          <a:xfrm>
            <a:off x="8444483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6" name="Flödesschema: Koppling 25">
            <a:extLst>
              <a:ext uri="{FF2B5EF4-FFF2-40B4-BE49-F238E27FC236}">
                <a16:creationId xmlns:a16="http://schemas.microsoft.com/office/drawing/2014/main" id="{A16FF720-56C9-E2AF-BE7F-4EAED66F0820}"/>
              </a:ext>
            </a:extLst>
          </p:cNvPr>
          <p:cNvSpPr/>
          <p:nvPr/>
        </p:nvSpPr>
        <p:spPr>
          <a:xfrm>
            <a:off x="3003803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7" name="Flödesschema: Koppling 26">
            <a:extLst>
              <a:ext uri="{FF2B5EF4-FFF2-40B4-BE49-F238E27FC236}">
                <a16:creationId xmlns:a16="http://schemas.microsoft.com/office/drawing/2014/main" id="{77606634-2F2C-5A58-4A26-FF2A133E4929}"/>
              </a:ext>
            </a:extLst>
          </p:cNvPr>
          <p:cNvSpPr/>
          <p:nvPr/>
        </p:nvSpPr>
        <p:spPr>
          <a:xfrm>
            <a:off x="3604259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28" name="Flödesschema: Koppling 27">
            <a:extLst>
              <a:ext uri="{FF2B5EF4-FFF2-40B4-BE49-F238E27FC236}">
                <a16:creationId xmlns:a16="http://schemas.microsoft.com/office/drawing/2014/main" id="{1431233E-A2CC-0D1C-A776-520461D2C97E}"/>
              </a:ext>
            </a:extLst>
          </p:cNvPr>
          <p:cNvSpPr/>
          <p:nvPr/>
        </p:nvSpPr>
        <p:spPr>
          <a:xfrm>
            <a:off x="4204715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31" name="Flödesschema: Koppling 30">
            <a:extLst>
              <a:ext uri="{FF2B5EF4-FFF2-40B4-BE49-F238E27FC236}">
                <a16:creationId xmlns:a16="http://schemas.microsoft.com/office/drawing/2014/main" id="{207D01BB-479A-9D0E-494B-20CC69B17761}"/>
              </a:ext>
            </a:extLst>
          </p:cNvPr>
          <p:cNvSpPr/>
          <p:nvPr/>
        </p:nvSpPr>
        <p:spPr>
          <a:xfrm>
            <a:off x="6018275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32" name="Flödesschema: Koppling 31">
            <a:extLst>
              <a:ext uri="{FF2B5EF4-FFF2-40B4-BE49-F238E27FC236}">
                <a16:creationId xmlns:a16="http://schemas.microsoft.com/office/drawing/2014/main" id="{3CE82EBF-2814-034E-978E-01C30610168A}"/>
              </a:ext>
            </a:extLst>
          </p:cNvPr>
          <p:cNvSpPr/>
          <p:nvPr/>
        </p:nvSpPr>
        <p:spPr>
          <a:xfrm>
            <a:off x="6624827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33" name="Flödesschema: Koppling 32">
            <a:extLst>
              <a:ext uri="{FF2B5EF4-FFF2-40B4-BE49-F238E27FC236}">
                <a16:creationId xmlns:a16="http://schemas.microsoft.com/office/drawing/2014/main" id="{79134BB8-D68E-6DB9-8718-9F247BC37CDD}"/>
              </a:ext>
            </a:extLst>
          </p:cNvPr>
          <p:cNvSpPr/>
          <p:nvPr/>
        </p:nvSpPr>
        <p:spPr>
          <a:xfrm>
            <a:off x="7459979" y="172821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35" name="Flödesschema: Koppling 34">
            <a:extLst>
              <a:ext uri="{FF2B5EF4-FFF2-40B4-BE49-F238E27FC236}">
                <a16:creationId xmlns:a16="http://schemas.microsoft.com/office/drawing/2014/main" id="{E97E0246-D93A-0F5D-E2F9-242788CBB85F}"/>
              </a:ext>
            </a:extLst>
          </p:cNvPr>
          <p:cNvSpPr/>
          <p:nvPr/>
        </p:nvSpPr>
        <p:spPr>
          <a:xfrm>
            <a:off x="8444483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36" name="Flödesschema: Koppling 35">
            <a:extLst>
              <a:ext uri="{FF2B5EF4-FFF2-40B4-BE49-F238E27FC236}">
                <a16:creationId xmlns:a16="http://schemas.microsoft.com/office/drawing/2014/main" id="{3286B30F-F59E-48E3-C0D7-5D52ACE1B3E6}"/>
              </a:ext>
            </a:extLst>
          </p:cNvPr>
          <p:cNvSpPr/>
          <p:nvPr/>
        </p:nvSpPr>
        <p:spPr>
          <a:xfrm>
            <a:off x="3003803" y="22860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37" name="Flödesschema: Koppling 36">
            <a:extLst>
              <a:ext uri="{FF2B5EF4-FFF2-40B4-BE49-F238E27FC236}">
                <a16:creationId xmlns:a16="http://schemas.microsoft.com/office/drawing/2014/main" id="{ADCC43EA-7EF6-EA9B-7448-2626F76FC14C}"/>
              </a:ext>
            </a:extLst>
          </p:cNvPr>
          <p:cNvSpPr/>
          <p:nvPr/>
        </p:nvSpPr>
        <p:spPr>
          <a:xfrm>
            <a:off x="3604259" y="22860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38" name="Flödesschema: Koppling 37">
            <a:extLst>
              <a:ext uri="{FF2B5EF4-FFF2-40B4-BE49-F238E27FC236}">
                <a16:creationId xmlns:a16="http://schemas.microsoft.com/office/drawing/2014/main" id="{22CBD0D9-3842-2324-3E5D-A30EA0A804BB}"/>
              </a:ext>
            </a:extLst>
          </p:cNvPr>
          <p:cNvSpPr/>
          <p:nvPr/>
        </p:nvSpPr>
        <p:spPr>
          <a:xfrm>
            <a:off x="4204715" y="22860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41" name="Flödesschema: Koppling 40">
            <a:extLst>
              <a:ext uri="{FF2B5EF4-FFF2-40B4-BE49-F238E27FC236}">
                <a16:creationId xmlns:a16="http://schemas.microsoft.com/office/drawing/2014/main" id="{05413299-985F-87FC-EBCA-035349EF9B09}"/>
              </a:ext>
            </a:extLst>
          </p:cNvPr>
          <p:cNvSpPr/>
          <p:nvPr/>
        </p:nvSpPr>
        <p:spPr>
          <a:xfrm>
            <a:off x="6018275" y="22860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42" name="Flödesschema: Koppling 41">
            <a:extLst>
              <a:ext uri="{FF2B5EF4-FFF2-40B4-BE49-F238E27FC236}">
                <a16:creationId xmlns:a16="http://schemas.microsoft.com/office/drawing/2014/main" id="{BF029323-72BF-5107-86BA-258A00104F0D}"/>
              </a:ext>
            </a:extLst>
          </p:cNvPr>
          <p:cNvSpPr/>
          <p:nvPr/>
        </p:nvSpPr>
        <p:spPr>
          <a:xfrm>
            <a:off x="6870148" y="2267712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44" name="Flödesschema: Koppling 43">
            <a:extLst>
              <a:ext uri="{FF2B5EF4-FFF2-40B4-BE49-F238E27FC236}">
                <a16:creationId xmlns:a16="http://schemas.microsoft.com/office/drawing/2014/main" id="{4ADD3A6C-E493-C077-D2C7-3B2C94EFB6A3}"/>
              </a:ext>
            </a:extLst>
          </p:cNvPr>
          <p:cNvSpPr/>
          <p:nvPr/>
        </p:nvSpPr>
        <p:spPr>
          <a:xfrm>
            <a:off x="7924037" y="22860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47" name="Flödesschema: Koppling 46">
            <a:extLst>
              <a:ext uri="{FF2B5EF4-FFF2-40B4-BE49-F238E27FC236}">
                <a16:creationId xmlns:a16="http://schemas.microsoft.com/office/drawing/2014/main" id="{74EF76B8-8394-9ABB-1B9B-C6ECF8949872}"/>
              </a:ext>
            </a:extLst>
          </p:cNvPr>
          <p:cNvSpPr/>
          <p:nvPr/>
        </p:nvSpPr>
        <p:spPr>
          <a:xfrm>
            <a:off x="3604259" y="284378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48" name="Flödesschema: Koppling 47">
            <a:extLst>
              <a:ext uri="{FF2B5EF4-FFF2-40B4-BE49-F238E27FC236}">
                <a16:creationId xmlns:a16="http://schemas.microsoft.com/office/drawing/2014/main" id="{4502B32C-50E9-A0A9-5519-A31E18CF12A1}"/>
              </a:ext>
            </a:extLst>
          </p:cNvPr>
          <p:cNvSpPr/>
          <p:nvPr/>
        </p:nvSpPr>
        <p:spPr>
          <a:xfrm>
            <a:off x="4204715" y="284378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49" name="Flödesschema: Koppling 48">
            <a:extLst>
              <a:ext uri="{FF2B5EF4-FFF2-40B4-BE49-F238E27FC236}">
                <a16:creationId xmlns:a16="http://schemas.microsoft.com/office/drawing/2014/main" id="{1198B232-0F13-CBE8-F4A3-0A8643E8722B}"/>
              </a:ext>
            </a:extLst>
          </p:cNvPr>
          <p:cNvSpPr/>
          <p:nvPr/>
        </p:nvSpPr>
        <p:spPr>
          <a:xfrm>
            <a:off x="9750383" y="344593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0" name="Flödesschema: Koppling 49">
            <a:extLst>
              <a:ext uri="{FF2B5EF4-FFF2-40B4-BE49-F238E27FC236}">
                <a16:creationId xmlns:a16="http://schemas.microsoft.com/office/drawing/2014/main" id="{B9346CF4-E132-637D-73EF-E9D9525B6604}"/>
              </a:ext>
            </a:extLst>
          </p:cNvPr>
          <p:cNvSpPr/>
          <p:nvPr/>
        </p:nvSpPr>
        <p:spPr>
          <a:xfrm>
            <a:off x="9041891" y="3883153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1" name="Flödesschema: Koppling 50">
            <a:extLst>
              <a:ext uri="{FF2B5EF4-FFF2-40B4-BE49-F238E27FC236}">
                <a16:creationId xmlns:a16="http://schemas.microsoft.com/office/drawing/2014/main" id="{0DACEED8-810A-5AE9-E583-15060A7EA9AA}"/>
              </a:ext>
            </a:extLst>
          </p:cNvPr>
          <p:cNvSpPr/>
          <p:nvPr/>
        </p:nvSpPr>
        <p:spPr>
          <a:xfrm>
            <a:off x="6018275" y="284378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2" name="Flödesschema: Koppling 51">
            <a:extLst>
              <a:ext uri="{FF2B5EF4-FFF2-40B4-BE49-F238E27FC236}">
                <a16:creationId xmlns:a16="http://schemas.microsoft.com/office/drawing/2014/main" id="{BC7FD5A8-0328-409A-20CC-FD59E06A5871}"/>
              </a:ext>
            </a:extLst>
          </p:cNvPr>
          <p:cNvSpPr/>
          <p:nvPr/>
        </p:nvSpPr>
        <p:spPr>
          <a:xfrm>
            <a:off x="6624827" y="3022092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3" name="Flödesschema: Koppling 52">
            <a:extLst>
              <a:ext uri="{FF2B5EF4-FFF2-40B4-BE49-F238E27FC236}">
                <a16:creationId xmlns:a16="http://schemas.microsoft.com/office/drawing/2014/main" id="{1B0AF7DC-717F-026C-BFBA-0FFE643B8B78}"/>
              </a:ext>
            </a:extLst>
          </p:cNvPr>
          <p:cNvSpPr/>
          <p:nvPr/>
        </p:nvSpPr>
        <p:spPr>
          <a:xfrm>
            <a:off x="7231379" y="284378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4" name="Flödesschema: Koppling 53">
            <a:extLst>
              <a:ext uri="{FF2B5EF4-FFF2-40B4-BE49-F238E27FC236}">
                <a16:creationId xmlns:a16="http://schemas.microsoft.com/office/drawing/2014/main" id="{8BA0E354-57C9-B219-8E22-BF4BADDA69E3}"/>
              </a:ext>
            </a:extLst>
          </p:cNvPr>
          <p:cNvSpPr/>
          <p:nvPr/>
        </p:nvSpPr>
        <p:spPr>
          <a:xfrm>
            <a:off x="7837931" y="284378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6" name="Flödesschema: Koppling 55">
            <a:extLst>
              <a:ext uri="{FF2B5EF4-FFF2-40B4-BE49-F238E27FC236}">
                <a16:creationId xmlns:a16="http://schemas.microsoft.com/office/drawing/2014/main" id="{24D97AD7-16B1-D671-DCCC-A9531E791722}"/>
              </a:ext>
            </a:extLst>
          </p:cNvPr>
          <p:cNvSpPr/>
          <p:nvPr/>
        </p:nvSpPr>
        <p:spPr>
          <a:xfrm>
            <a:off x="3003803" y="340156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7" name="Flödesschema: Koppling 56">
            <a:extLst>
              <a:ext uri="{FF2B5EF4-FFF2-40B4-BE49-F238E27FC236}">
                <a16:creationId xmlns:a16="http://schemas.microsoft.com/office/drawing/2014/main" id="{C4E6BAC4-10E1-7F07-887C-476426643A11}"/>
              </a:ext>
            </a:extLst>
          </p:cNvPr>
          <p:cNvSpPr/>
          <p:nvPr/>
        </p:nvSpPr>
        <p:spPr>
          <a:xfrm>
            <a:off x="3604259" y="340156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58" name="Flödesschema: Koppling 57">
            <a:extLst>
              <a:ext uri="{FF2B5EF4-FFF2-40B4-BE49-F238E27FC236}">
                <a16:creationId xmlns:a16="http://schemas.microsoft.com/office/drawing/2014/main" id="{5032CC40-5C3E-AA0F-7A44-B19C4BA64CEE}"/>
              </a:ext>
            </a:extLst>
          </p:cNvPr>
          <p:cNvSpPr/>
          <p:nvPr/>
        </p:nvSpPr>
        <p:spPr>
          <a:xfrm>
            <a:off x="4241291" y="359816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59" name="Flödesschema: Koppling 58">
            <a:extLst>
              <a:ext uri="{FF2B5EF4-FFF2-40B4-BE49-F238E27FC236}">
                <a16:creationId xmlns:a16="http://schemas.microsoft.com/office/drawing/2014/main" id="{56A0BD99-EA32-DF69-1CBD-87E32C28B3A7}"/>
              </a:ext>
            </a:extLst>
          </p:cNvPr>
          <p:cNvSpPr/>
          <p:nvPr/>
        </p:nvSpPr>
        <p:spPr>
          <a:xfrm>
            <a:off x="4805171" y="340156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60" name="Flödesschema: Koppling 59">
            <a:extLst>
              <a:ext uri="{FF2B5EF4-FFF2-40B4-BE49-F238E27FC236}">
                <a16:creationId xmlns:a16="http://schemas.microsoft.com/office/drawing/2014/main" id="{5039CF5C-79A4-172E-8158-43934F869403}"/>
              </a:ext>
            </a:extLst>
          </p:cNvPr>
          <p:cNvSpPr/>
          <p:nvPr/>
        </p:nvSpPr>
        <p:spPr>
          <a:xfrm>
            <a:off x="5411723" y="340156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61" name="Flödesschema: Koppling 60">
            <a:extLst>
              <a:ext uri="{FF2B5EF4-FFF2-40B4-BE49-F238E27FC236}">
                <a16:creationId xmlns:a16="http://schemas.microsoft.com/office/drawing/2014/main" id="{0853B27D-4E3F-D848-094D-F161A1464DCF}"/>
              </a:ext>
            </a:extLst>
          </p:cNvPr>
          <p:cNvSpPr/>
          <p:nvPr/>
        </p:nvSpPr>
        <p:spPr>
          <a:xfrm>
            <a:off x="6018275" y="340156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63" name="Flödesschema: Koppling 62">
            <a:extLst>
              <a:ext uri="{FF2B5EF4-FFF2-40B4-BE49-F238E27FC236}">
                <a16:creationId xmlns:a16="http://schemas.microsoft.com/office/drawing/2014/main" id="{2FDF0000-4EDE-EB3C-3BEE-43FC806837CE}"/>
              </a:ext>
            </a:extLst>
          </p:cNvPr>
          <p:cNvSpPr/>
          <p:nvPr/>
        </p:nvSpPr>
        <p:spPr>
          <a:xfrm>
            <a:off x="7118603" y="343814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64" name="Flödesschema: Koppling 63">
            <a:extLst>
              <a:ext uri="{FF2B5EF4-FFF2-40B4-BE49-F238E27FC236}">
                <a16:creationId xmlns:a16="http://schemas.microsoft.com/office/drawing/2014/main" id="{D2697E04-7C0B-50A5-606F-9D95770D4EAB}"/>
              </a:ext>
            </a:extLst>
          </p:cNvPr>
          <p:cNvSpPr/>
          <p:nvPr/>
        </p:nvSpPr>
        <p:spPr>
          <a:xfrm>
            <a:off x="8066531" y="336956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76" name="Flödesschema: Koppling 75">
            <a:extLst>
              <a:ext uri="{FF2B5EF4-FFF2-40B4-BE49-F238E27FC236}">
                <a16:creationId xmlns:a16="http://schemas.microsoft.com/office/drawing/2014/main" id="{8EBF1867-DF8A-3176-747B-670542309E4B}"/>
              </a:ext>
            </a:extLst>
          </p:cNvPr>
          <p:cNvSpPr/>
          <p:nvPr/>
        </p:nvSpPr>
        <p:spPr>
          <a:xfrm>
            <a:off x="9051035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77" name="Flödesschema: Koppling 76">
            <a:extLst>
              <a:ext uri="{FF2B5EF4-FFF2-40B4-BE49-F238E27FC236}">
                <a16:creationId xmlns:a16="http://schemas.microsoft.com/office/drawing/2014/main" id="{FA8B5351-1ABF-F65C-6580-3BFACA260DBB}"/>
              </a:ext>
            </a:extLst>
          </p:cNvPr>
          <p:cNvSpPr/>
          <p:nvPr/>
        </p:nvSpPr>
        <p:spPr>
          <a:xfrm>
            <a:off x="9651491" y="18288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78" name="Flödesschema: Koppling 77">
            <a:extLst>
              <a:ext uri="{FF2B5EF4-FFF2-40B4-BE49-F238E27FC236}">
                <a16:creationId xmlns:a16="http://schemas.microsoft.com/office/drawing/2014/main" id="{BFA33857-1F21-8814-E07C-3D0DA1289468}"/>
              </a:ext>
            </a:extLst>
          </p:cNvPr>
          <p:cNvSpPr/>
          <p:nvPr/>
        </p:nvSpPr>
        <p:spPr>
          <a:xfrm>
            <a:off x="2085676" y="4550665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79" name="Flödesschema: Koppling 78">
            <a:extLst>
              <a:ext uri="{FF2B5EF4-FFF2-40B4-BE49-F238E27FC236}">
                <a16:creationId xmlns:a16="http://schemas.microsoft.com/office/drawing/2014/main" id="{00C01BC7-CA7B-4060-8B9F-38804C669AE5}"/>
              </a:ext>
            </a:extLst>
          </p:cNvPr>
          <p:cNvSpPr/>
          <p:nvPr/>
        </p:nvSpPr>
        <p:spPr>
          <a:xfrm>
            <a:off x="7837931" y="4550665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0" name="Flödesschema: Koppling 79">
            <a:extLst>
              <a:ext uri="{FF2B5EF4-FFF2-40B4-BE49-F238E27FC236}">
                <a16:creationId xmlns:a16="http://schemas.microsoft.com/office/drawing/2014/main" id="{D91DF25C-094B-2643-65D1-B0C2D90C04EA}"/>
              </a:ext>
            </a:extLst>
          </p:cNvPr>
          <p:cNvSpPr/>
          <p:nvPr/>
        </p:nvSpPr>
        <p:spPr>
          <a:xfrm>
            <a:off x="2625851" y="2818723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1" name="Flödesschema: Koppling 80">
            <a:extLst>
              <a:ext uri="{FF2B5EF4-FFF2-40B4-BE49-F238E27FC236}">
                <a16:creationId xmlns:a16="http://schemas.microsoft.com/office/drawing/2014/main" id="{3E05734E-5BCF-B874-2583-CAEF29716F23}"/>
              </a:ext>
            </a:extLst>
          </p:cNvPr>
          <p:cNvSpPr/>
          <p:nvPr/>
        </p:nvSpPr>
        <p:spPr>
          <a:xfrm>
            <a:off x="2618569" y="4010152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2" name="Flödesschema: Koppling 81">
            <a:extLst>
              <a:ext uri="{FF2B5EF4-FFF2-40B4-BE49-F238E27FC236}">
                <a16:creationId xmlns:a16="http://schemas.microsoft.com/office/drawing/2014/main" id="{89D238CC-1A13-EF4E-9585-677BEC798CDB}"/>
              </a:ext>
            </a:extLst>
          </p:cNvPr>
          <p:cNvSpPr/>
          <p:nvPr/>
        </p:nvSpPr>
        <p:spPr>
          <a:xfrm>
            <a:off x="1342643" y="22860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4" name="Flödesschema: Koppling 83">
            <a:extLst>
              <a:ext uri="{FF2B5EF4-FFF2-40B4-BE49-F238E27FC236}">
                <a16:creationId xmlns:a16="http://schemas.microsoft.com/office/drawing/2014/main" id="{6AA0E6BA-590D-CE1A-B908-8A97653D5551}"/>
              </a:ext>
            </a:extLst>
          </p:cNvPr>
          <p:cNvSpPr/>
          <p:nvPr/>
        </p:nvSpPr>
        <p:spPr>
          <a:xfrm>
            <a:off x="2397251" y="2069762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5" name="Flödesschema: Koppling 84">
            <a:extLst>
              <a:ext uri="{FF2B5EF4-FFF2-40B4-BE49-F238E27FC236}">
                <a16:creationId xmlns:a16="http://schemas.microsoft.com/office/drawing/2014/main" id="{467D89D7-FFDE-F9DB-0077-02B45638003A}"/>
              </a:ext>
            </a:extLst>
          </p:cNvPr>
          <p:cNvSpPr/>
          <p:nvPr/>
        </p:nvSpPr>
        <p:spPr>
          <a:xfrm>
            <a:off x="8867985" y="22860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6" name="Flödesschema: Koppling 85">
            <a:extLst>
              <a:ext uri="{FF2B5EF4-FFF2-40B4-BE49-F238E27FC236}">
                <a16:creationId xmlns:a16="http://schemas.microsoft.com/office/drawing/2014/main" id="{8F9C883E-9B86-99F1-A7D0-6DCF62070588}"/>
              </a:ext>
            </a:extLst>
          </p:cNvPr>
          <p:cNvSpPr/>
          <p:nvPr/>
        </p:nvSpPr>
        <p:spPr>
          <a:xfrm>
            <a:off x="8929114" y="4460071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7" name="Flödesschema: Koppling 86">
            <a:extLst>
              <a:ext uri="{FF2B5EF4-FFF2-40B4-BE49-F238E27FC236}">
                <a16:creationId xmlns:a16="http://schemas.microsoft.com/office/drawing/2014/main" id="{339BDDAE-A454-C6AA-D23F-F53276CC61AD}"/>
              </a:ext>
            </a:extLst>
          </p:cNvPr>
          <p:cNvSpPr/>
          <p:nvPr/>
        </p:nvSpPr>
        <p:spPr>
          <a:xfrm>
            <a:off x="9651491" y="269087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88" name="Flödesschema: Koppling 87">
            <a:extLst>
              <a:ext uri="{FF2B5EF4-FFF2-40B4-BE49-F238E27FC236}">
                <a16:creationId xmlns:a16="http://schemas.microsoft.com/office/drawing/2014/main" id="{DD4D9D3C-6EE8-7D14-2DD5-EA4CDE107F6A}"/>
              </a:ext>
            </a:extLst>
          </p:cNvPr>
          <p:cNvSpPr/>
          <p:nvPr/>
        </p:nvSpPr>
        <p:spPr>
          <a:xfrm>
            <a:off x="9166859" y="3273891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90" name="Flödesschema: Koppling 89">
            <a:extLst>
              <a:ext uri="{FF2B5EF4-FFF2-40B4-BE49-F238E27FC236}">
                <a16:creationId xmlns:a16="http://schemas.microsoft.com/office/drawing/2014/main" id="{14FCED45-9EAE-2CED-1186-F6ACEE18A0EC}"/>
              </a:ext>
            </a:extLst>
          </p:cNvPr>
          <p:cNvSpPr/>
          <p:nvPr/>
        </p:nvSpPr>
        <p:spPr>
          <a:xfrm>
            <a:off x="2066711" y="343814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91" name="Flödesschema: Koppling 90">
            <a:extLst>
              <a:ext uri="{FF2B5EF4-FFF2-40B4-BE49-F238E27FC236}">
                <a16:creationId xmlns:a16="http://schemas.microsoft.com/office/drawing/2014/main" id="{F780D669-3489-2C73-1005-7F1DAF2C1D99}"/>
              </a:ext>
            </a:extLst>
          </p:cNvPr>
          <p:cNvSpPr/>
          <p:nvPr/>
        </p:nvSpPr>
        <p:spPr>
          <a:xfrm>
            <a:off x="1304924" y="29108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2" name="Flödesschema: Koppling 91">
            <a:extLst>
              <a:ext uri="{FF2B5EF4-FFF2-40B4-BE49-F238E27FC236}">
                <a16:creationId xmlns:a16="http://schemas.microsoft.com/office/drawing/2014/main" id="{697E7C38-8009-031C-88DC-E4B6DDB0D1AB}"/>
              </a:ext>
            </a:extLst>
          </p:cNvPr>
          <p:cNvSpPr/>
          <p:nvPr/>
        </p:nvSpPr>
        <p:spPr>
          <a:xfrm>
            <a:off x="1985008" y="269087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94" name="Flödesschema: Koppling 93">
            <a:extLst>
              <a:ext uri="{FF2B5EF4-FFF2-40B4-BE49-F238E27FC236}">
                <a16:creationId xmlns:a16="http://schemas.microsoft.com/office/drawing/2014/main" id="{46F24AA0-6C70-1AE1-82F5-C92B179E7B84}"/>
              </a:ext>
            </a:extLst>
          </p:cNvPr>
          <p:cNvSpPr/>
          <p:nvPr/>
        </p:nvSpPr>
        <p:spPr>
          <a:xfrm>
            <a:off x="3009899" y="4688671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95" name="Flödesschema: Koppling 94">
            <a:extLst>
              <a:ext uri="{FF2B5EF4-FFF2-40B4-BE49-F238E27FC236}">
                <a16:creationId xmlns:a16="http://schemas.microsoft.com/office/drawing/2014/main" id="{F177330C-9CC6-DBA4-023F-419ADDD2B167}"/>
              </a:ext>
            </a:extLst>
          </p:cNvPr>
          <p:cNvSpPr/>
          <p:nvPr/>
        </p:nvSpPr>
        <p:spPr>
          <a:xfrm>
            <a:off x="8516111" y="2862072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97" name="Flödesschema: Koppling 96">
            <a:extLst>
              <a:ext uri="{FF2B5EF4-FFF2-40B4-BE49-F238E27FC236}">
                <a16:creationId xmlns:a16="http://schemas.microsoft.com/office/drawing/2014/main" id="{5D6E062A-5F82-8466-1DCC-140C3C973C2E}"/>
              </a:ext>
            </a:extLst>
          </p:cNvPr>
          <p:cNvSpPr/>
          <p:nvPr/>
        </p:nvSpPr>
        <p:spPr>
          <a:xfrm>
            <a:off x="3604259" y="39776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99" name="Flödesschema: Koppling 98">
            <a:extLst>
              <a:ext uri="{FF2B5EF4-FFF2-40B4-BE49-F238E27FC236}">
                <a16:creationId xmlns:a16="http://schemas.microsoft.com/office/drawing/2014/main" id="{C4F25595-8851-991E-1F39-69F78127C491}"/>
              </a:ext>
            </a:extLst>
          </p:cNvPr>
          <p:cNvSpPr/>
          <p:nvPr/>
        </p:nvSpPr>
        <p:spPr>
          <a:xfrm>
            <a:off x="4805171" y="39776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0" name="Flödesschema: Koppling 99">
            <a:extLst>
              <a:ext uri="{FF2B5EF4-FFF2-40B4-BE49-F238E27FC236}">
                <a16:creationId xmlns:a16="http://schemas.microsoft.com/office/drawing/2014/main" id="{35E46875-01D3-800D-AD62-DC3266553B41}"/>
              </a:ext>
            </a:extLst>
          </p:cNvPr>
          <p:cNvSpPr/>
          <p:nvPr/>
        </p:nvSpPr>
        <p:spPr>
          <a:xfrm>
            <a:off x="5411723" y="39776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1" name="Flödesschema: Koppling 100">
            <a:extLst>
              <a:ext uri="{FF2B5EF4-FFF2-40B4-BE49-F238E27FC236}">
                <a16:creationId xmlns:a16="http://schemas.microsoft.com/office/drawing/2014/main" id="{B40A1D64-C99D-C616-37CC-1CF29BF9CD26}"/>
              </a:ext>
            </a:extLst>
          </p:cNvPr>
          <p:cNvSpPr/>
          <p:nvPr/>
        </p:nvSpPr>
        <p:spPr>
          <a:xfrm>
            <a:off x="6066534" y="42062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2" name="Flödesschema: Koppling 101">
            <a:extLst>
              <a:ext uri="{FF2B5EF4-FFF2-40B4-BE49-F238E27FC236}">
                <a16:creationId xmlns:a16="http://schemas.microsoft.com/office/drawing/2014/main" id="{8E36BE4A-B8C9-6126-483A-F8EA4D4FB6FD}"/>
              </a:ext>
            </a:extLst>
          </p:cNvPr>
          <p:cNvSpPr/>
          <p:nvPr/>
        </p:nvSpPr>
        <p:spPr>
          <a:xfrm>
            <a:off x="6633971" y="382676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3" name="Flödesschema: Koppling 102">
            <a:extLst>
              <a:ext uri="{FF2B5EF4-FFF2-40B4-BE49-F238E27FC236}">
                <a16:creationId xmlns:a16="http://schemas.microsoft.com/office/drawing/2014/main" id="{04E1BA82-DC97-BC8B-1112-7C27B464089D}"/>
              </a:ext>
            </a:extLst>
          </p:cNvPr>
          <p:cNvSpPr/>
          <p:nvPr/>
        </p:nvSpPr>
        <p:spPr>
          <a:xfrm>
            <a:off x="7231379" y="39776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4" name="Flödesschema: Koppling 103">
            <a:extLst>
              <a:ext uri="{FF2B5EF4-FFF2-40B4-BE49-F238E27FC236}">
                <a16:creationId xmlns:a16="http://schemas.microsoft.com/office/drawing/2014/main" id="{207E89A3-E48C-A86D-ACEC-7BFC04954A2D}"/>
              </a:ext>
            </a:extLst>
          </p:cNvPr>
          <p:cNvSpPr/>
          <p:nvPr/>
        </p:nvSpPr>
        <p:spPr>
          <a:xfrm>
            <a:off x="7837931" y="39776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5" name="Flödesschema: Koppling 104">
            <a:extLst>
              <a:ext uri="{FF2B5EF4-FFF2-40B4-BE49-F238E27FC236}">
                <a16:creationId xmlns:a16="http://schemas.microsoft.com/office/drawing/2014/main" id="{4D60F727-F31F-20BC-832B-3BEDFAF3E50B}"/>
              </a:ext>
            </a:extLst>
          </p:cNvPr>
          <p:cNvSpPr/>
          <p:nvPr/>
        </p:nvSpPr>
        <p:spPr>
          <a:xfrm>
            <a:off x="8444483" y="39776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7" name="Flödesschema: Koppling 106">
            <a:extLst>
              <a:ext uri="{FF2B5EF4-FFF2-40B4-BE49-F238E27FC236}">
                <a16:creationId xmlns:a16="http://schemas.microsoft.com/office/drawing/2014/main" id="{3D58B9B2-770B-46BE-5139-1E1EFF0B282F}"/>
              </a:ext>
            </a:extLst>
          </p:cNvPr>
          <p:cNvSpPr/>
          <p:nvPr/>
        </p:nvSpPr>
        <p:spPr>
          <a:xfrm>
            <a:off x="553974" y="205740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8" name="Flödesschema: Koppling 107">
            <a:extLst>
              <a:ext uri="{FF2B5EF4-FFF2-40B4-BE49-F238E27FC236}">
                <a16:creationId xmlns:a16="http://schemas.microsoft.com/office/drawing/2014/main" id="{A28CCDCB-5DD7-B48B-1AE7-256D6D811158}"/>
              </a:ext>
            </a:extLst>
          </p:cNvPr>
          <p:cNvSpPr/>
          <p:nvPr/>
        </p:nvSpPr>
        <p:spPr>
          <a:xfrm>
            <a:off x="1085086" y="3681645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09" name="Flödesschema: Koppling 108">
            <a:extLst>
              <a:ext uri="{FF2B5EF4-FFF2-40B4-BE49-F238E27FC236}">
                <a16:creationId xmlns:a16="http://schemas.microsoft.com/office/drawing/2014/main" id="{DB0E29ED-8673-9D48-B8B9-BDB1248A6AD3}"/>
              </a:ext>
            </a:extLst>
          </p:cNvPr>
          <p:cNvSpPr/>
          <p:nvPr/>
        </p:nvSpPr>
        <p:spPr>
          <a:xfrm>
            <a:off x="588263" y="2843784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0" name="Flödesschema: Koppling 109">
            <a:extLst>
              <a:ext uri="{FF2B5EF4-FFF2-40B4-BE49-F238E27FC236}">
                <a16:creationId xmlns:a16="http://schemas.microsoft.com/office/drawing/2014/main" id="{04FC1BC3-437D-1FBB-39BC-DD1956262B12}"/>
              </a:ext>
            </a:extLst>
          </p:cNvPr>
          <p:cNvSpPr/>
          <p:nvPr/>
        </p:nvSpPr>
        <p:spPr>
          <a:xfrm>
            <a:off x="3604259" y="4553712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1" name="Flödesschema: Koppling 110">
            <a:extLst>
              <a:ext uri="{FF2B5EF4-FFF2-40B4-BE49-F238E27FC236}">
                <a16:creationId xmlns:a16="http://schemas.microsoft.com/office/drawing/2014/main" id="{5272948E-3663-02FF-6B64-5C5CBB669985}"/>
              </a:ext>
            </a:extLst>
          </p:cNvPr>
          <p:cNvSpPr/>
          <p:nvPr/>
        </p:nvSpPr>
        <p:spPr>
          <a:xfrm>
            <a:off x="4270585" y="44348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2" name="Flödesschema: Koppling 111">
            <a:extLst>
              <a:ext uri="{FF2B5EF4-FFF2-40B4-BE49-F238E27FC236}">
                <a16:creationId xmlns:a16="http://schemas.microsoft.com/office/drawing/2014/main" id="{54C72CE4-66BF-C927-25B7-F3B992108F44}"/>
              </a:ext>
            </a:extLst>
          </p:cNvPr>
          <p:cNvSpPr/>
          <p:nvPr/>
        </p:nvSpPr>
        <p:spPr>
          <a:xfrm>
            <a:off x="4805171" y="4779265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3" name="Flödesschema: Koppling 112">
            <a:extLst>
              <a:ext uri="{FF2B5EF4-FFF2-40B4-BE49-F238E27FC236}">
                <a16:creationId xmlns:a16="http://schemas.microsoft.com/office/drawing/2014/main" id="{E578A9F9-0121-7ED7-EF7A-5F0E0B7BD84D}"/>
              </a:ext>
            </a:extLst>
          </p:cNvPr>
          <p:cNvSpPr/>
          <p:nvPr/>
        </p:nvSpPr>
        <p:spPr>
          <a:xfrm>
            <a:off x="5496049" y="46634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5" name="Flödesschema: Koppling 114">
            <a:extLst>
              <a:ext uri="{FF2B5EF4-FFF2-40B4-BE49-F238E27FC236}">
                <a16:creationId xmlns:a16="http://schemas.microsoft.com/office/drawing/2014/main" id="{69228435-5F0F-5523-034D-B0935C5FAC2E}"/>
              </a:ext>
            </a:extLst>
          </p:cNvPr>
          <p:cNvSpPr/>
          <p:nvPr/>
        </p:nvSpPr>
        <p:spPr>
          <a:xfrm>
            <a:off x="6637019" y="4553712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6" name="Flödesschema: Koppling 115">
            <a:extLst>
              <a:ext uri="{FF2B5EF4-FFF2-40B4-BE49-F238E27FC236}">
                <a16:creationId xmlns:a16="http://schemas.microsoft.com/office/drawing/2014/main" id="{31BBEA01-EDE6-96CE-52CA-665F5E5C7C73}"/>
              </a:ext>
            </a:extLst>
          </p:cNvPr>
          <p:cNvSpPr/>
          <p:nvPr/>
        </p:nvSpPr>
        <p:spPr>
          <a:xfrm>
            <a:off x="1196339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7" name="Flödesschema: Koppling 116">
            <a:extLst>
              <a:ext uri="{FF2B5EF4-FFF2-40B4-BE49-F238E27FC236}">
                <a16:creationId xmlns:a16="http://schemas.microsoft.com/office/drawing/2014/main" id="{2CF22869-89C1-7080-5258-44292214B55A}"/>
              </a:ext>
            </a:extLst>
          </p:cNvPr>
          <p:cNvSpPr/>
          <p:nvPr/>
        </p:nvSpPr>
        <p:spPr>
          <a:xfrm>
            <a:off x="1796795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8" name="Flödesschema: Koppling 117">
            <a:extLst>
              <a:ext uri="{FF2B5EF4-FFF2-40B4-BE49-F238E27FC236}">
                <a16:creationId xmlns:a16="http://schemas.microsoft.com/office/drawing/2014/main" id="{EAC984F6-8448-702D-BB47-A0A499499646}"/>
              </a:ext>
            </a:extLst>
          </p:cNvPr>
          <p:cNvSpPr/>
          <p:nvPr/>
        </p:nvSpPr>
        <p:spPr>
          <a:xfrm>
            <a:off x="2397251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19" name="Flödesschema: Koppling 118">
            <a:extLst>
              <a:ext uri="{FF2B5EF4-FFF2-40B4-BE49-F238E27FC236}">
                <a16:creationId xmlns:a16="http://schemas.microsoft.com/office/drawing/2014/main" id="{4C13F0B6-EC16-8A15-DE27-9E9B7E1F87B3}"/>
              </a:ext>
            </a:extLst>
          </p:cNvPr>
          <p:cNvSpPr/>
          <p:nvPr/>
        </p:nvSpPr>
        <p:spPr>
          <a:xfrm>
            <a:off x="9051035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20" name="Flödesschema: Koppling 119">
            <a:extLst>
              <a:ext uri="{FF2B5EF4-FFF2-40B4-BE49-F238E27FC236}">
                <a16:creationId xmlns:a16="http://schemas.microsoft.com/office/drawing/2014/main" id="{BFE2E500-49ED-E0FF-099F-2E9448B75A5A}"/>
              </a:ext>
            </a:extLst>
          </p:cNvPr>
          <p:cNvSpPr/>
          <p:nvPr/>
        </p:nvSpPr>
        <p:spPr>
          <a:xfrm>
            <a:off x="9657587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21" name="Flödesschema: Koppling 120">
            <a:extLst>
              <a:ext uri="{FF2B5EF4-FFF2-40B4-BE49-F238E27FC236}">
                <a16:creationId xmlns:a16="http://schemas.microsoft.com/office/drawing/2014/main" id="{73218300-4F6B-CBDD-27BF-518439E25713}"/>
              </a:ext>
            </a:extLst>
          </p:cNvPr>
          <p:cNvSpPr/>
          <p:nvPr/>
        </p:nvSpPr>
        <p:spPr>
          <a:xfrm>
            <a:off x="1799843" y="3977640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22" name="Flödesschema: Koppling 121">
            <a:extLst>
              <a:ext uri="{FF2B5EF4-FFF2-40B4-BE49-F238E27FC236}">
                <a16:creationId xmlns:a16="http://schemas.microsoft.com/office/drawing/2014/main" id="{47438CA7-1769-E983-4A60-12802C3B08CB}"/>
              </a:ext>
            </a:extLst>
          </p:cNvPr>
          <p:cNvSpPr/>
          <p:nvPr/>
        </p:nvSpPr>
        <p:spPr>
          <a:xfrm>
            <a:off x="1196339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23" name="Flödesschema: Koppling 122">
            <a:extLst>
              <a:ext uri="{FF2B5EF4-FFF2-40B4-BE49-F238E27FC236}">
                <a16:creationId xmlns:a16="http://schemas.microsoft.com/office/drawing/2014/main" id="{B9662641-A756-74F3-3C66-5D3E5DCD3788}"/>
              </a:ext>
            </a:extLst>
          </p:cNvPr>
          <p:cNvSpPr/>
          <p:nvPr/>
        </p:nvSpPr>
        <p:spPr>
          <a:xfrm>
            <a:off x="568451" y="1133856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24" name="Flödesschema: Koppling 123">
            <a:extLst>
              <a:ext uri="{FF2B5EF4-FFF2-40B4-BE49-F238E27FC236}">
                <a16:creationId xmlns:a16="http://schemas.microsoft.com/office/drawing/2014/main" id="{3B481A5C-E1C3-C036-CD1A-177A67ACFCC2}"/>
              </a:ext>
            </a:extLst>
          </p:cNvPr>
          <p:cNvSpPr/>
          <p:nvPr/>
        </p:nvSpPr>
        <p:spPr>
          <a:xfrm>
            <a:off x="1836419" y="1709928"/>
            <a:ext cx="457200" cy="4572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/>
              </a:solidFill>
            </a:endParaRPr>
          </a:p>
        </p:txBody>
      </p:sp>
      <p:sp>
        <p:nvSpPr>
          <p:cNvPr id="139" name="Rektangel 138">
            <a:extLst>
              <a:ext uri="{FF2B5EF4-FFF2-40B4-BE49-F238E27FC236}">
                <a16:creationId xmlns:a16="http://schemas.microsoft.com/office/drawing/2014/main" id="{744B3BA0-0D9A-EC6C-14E4-78FBCB110F00}"/>
              </a:ext>
            </a:extLst>
          </p:cNvPr>
          <p:cNvSpPr/>
          <p:nvPr/>
        </p:nvSpPr>
        <p:spPr>
          <a:xfrm rot="5400000">
            <a:off x="10582658" y="1949197"/>
            <a:ext cx="1487422" cy="5943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Registration</a:t>
            </a:r>
            <a:endParaRPr lang="sv-SE" dirty="0"/>
          </a:p>
        </p:txBody>
      </p:sp>
      <p:sp>
        <p:nvSpPr>
          <p:cNvPr id="140" name="Rektangel: rundade hörn 139">
            <a:extLst>
              <a:ext uri="{FF2B5EF4-FFF2-40B4-BE49-F238E27FC236}">
                <a16:creationId xmlns:a16="http://schemas.microsoft.com/office/drawing/2014/main" id="{40CB7BB2-2392-FF02-6C80-056C2854CC2B}"/>
              </a:ext>
            </a:extLst>
          </p:cNvPr>
          <p:cNvSpPr/>
          <p:nvPr/>
        </p:nvSpPr>
        <p:spPr>
          <a:xfrm rot="3644539">
            <a:off x="47836" y="4832336"/>
            <a:ext cx="1126971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KTH Royal Institute of Technology</a:t>
            </a:r>
            <a:endParaRPr lang="sv-SE" sz="1400" dirty="0"/>
          </a:p>
        </p:txBody>
      </p:sp>
      <p:sp>
        <p:nvSpPr>
          <p:cNvPr id="141" name="Rektangel: rundade hörn 140">
            <a:extLst>
              <a:ext uri="{FF2B5EF4-FFF2-40B4-BE49-F238E27FC236}">
                <a16:creationId xmlns:a16="http://schemas.microsoft.com/office/drawing/2014/main" id="{D8061B09-A6E4-0153-5717-744E6BCA4353}"/>
              </a:ext>
            </a:extLst>
          </p:cNvPr>
          <p:cNvSpPr/>
          <p:nvPr/>
        </p:nvSpPr>
        <p:spPr>
          <a:xfrm rot="729330">
            <a:off x="1089893" y="5671569"/>
            <a:ext cx="1126971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Jönköping University</a:t>
            </a:r>
            <a:endParaRPr lang="sv-SE" sz="1400" dirty="0"/>
          </a:p>
        </p:txBody>
      </p:sp>
      <p:sp>
        <p:nvSpPr>
          <p:cNvPr id="146" name="Rektangel: rundade hörn 145">
            <a:extLst>
              <a:ext uri="{FF2B5EF4-FFF2-40B4-BE49-F238E27FC236}">
                <a16:creationId xmlns:a16="http://schemas.microsoft.com/office/drawing/2014/main" id="{4EF1E80D-6DAD-D1AE-572F-6A2118C141A7}"/>
              </a:ext>
            </a:extLst>
          </p:cNvPr>
          <p:cNvSpPr/>
          <p:nvPr/>
        </p:nvSpPr>
        <p:spPr>
          <a:xfrm>
            <a:off x="2390695" y="5781587"/>
            <a:ext cx="1173482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University of Gothenburg</a:t>
            </a:r>
            <a:endParaRPr lang="sv-SE" sz="1400" dirty="0"/>
          </a:p>
        </p:txBody>
      </p:sp>
      <p:sp>
        <p:nvSpPr>
          <p:cNvPr id="147" name="Rektangel: rundade hörn 146">
            <a:extLst>
              <a:ext uri="{FF2B5EF4-FFF2-40B4-BE49-F238E27FC236}">
                <a16:creationId xmlns:a16="http://schemas.microsoft.com/office/drawing/2014/main" id="{9DFC7960-EDA5-3E42-6811-53617CFE652C}"/>
              </a:ext>
            </a:extLst>
          </p:cNvPr>
          <p:cNvSpPr/>
          <p:nvPr/>
        </p:nvSpPr>
        <p:spPr>
          <a:xfrm>
            <a:off x="7358267" y="5781587"/>
            <a:ext cx="1086216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DeLaval</a:t>
            </a:r>
            <a:endParaRPr lang="sv-SE" sz="1400" dirty="0"/>
          </a:p>
        </p:txBody>
      </p:sp>
      <p:sp>
        <p:nvSpPr>
          <p:cNvPr id="148" name="Rektangel: rundade hörn 147">
            <a:extLst>
              <a:ext uri="{FF2B5EF4-FFF2-40B4-BE49-F238E27FC236}">
                <a16:creationId xmlns:a16="http://schemas.microsoft.com/office/drawing/2014/main" id="{DB92C4C9-6857-81BF-6EC0-5CF8011C21F3}"/>
              </a:ext>
            </a:extLst>
          </p:cNvPr>
          <p:cNvSpPr/>
          <p:nvPr/>
        </p:nvSpPr>
        <p:spPr>
          <a:xfrm>
            <a:off x="4891304" y="5781587"/>
            <a:ext cx="1126971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Stockholm University</a:t>
            </a:r>
            <a:endParaRPr lang="sv-SE" sz="1400" dirty="0"/>
          </a:p>
        </p:txBody>
      </p:sp>
      <p:sp>
        <p:nvSpPr>
          <p:cNvPr id="149" name="Rektangel: rundade hörn 148">
            <a:extLst>
              <a:ext uri="{FF2B5EF4-FFF2-40B4-BE49-F238E27FC236}">
                <a16:creationId xmlns:a16="http://schemas.microsoft.com/office/drawing/2014/main" id="{D0F94FBF-AD2E-0F18-A050-2ACA52EA5A00}"/>
              </a:ext>
            </a:extLst>
          </p:cNvPr>
          <p:cNvSpPr/>
          <p:nvPr/>
        </p:nvSpPr>
        <p:spPr>
          <a:xfrm>
            <a:off x="3685488" y="5781587"/>
            <a:ext cx="1119683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Lund University</a:t>
            </a:r>
            <a:endParaRPr lang="sv-SE" sz="1400" dirty="0"/>
          </a:p>
        </p:txBody>
      </p:sp>
      <p:sp>
        <p:nvSpPr>
          <p:cNvPr id="150" name="Rektangel: rundade hörn 149">
            <a:extLst>
              <a:ext uri="{FF2B5EF4-FFF2-40B4-BE49-F238E27FC236}">
                <a16:creationId xmlns:a16="http://schemas.microsoft.com/office/drawing/2014/main" id="{6B8C008D-7B99-7BB3-980C-7583927522B0}"/>
              </a:ext>
            </a:extLst>
          </p:cNvPr>
          <p:cNvSpPr/>
          <p:nvPr/>
        </p:nvSpPr>
        <p:spPr>
          <a:xfrm>
            <a:off x="8524520" y="5787644"/>
            <a:ext cx="1126971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Embassy of Sweden</a:t>
            </a:r>
            <a:endParaRPr lang="sv-SE" sz="1400" dirty="0"/>
          </a:p>
        </p:txBody>
      </p:sp>
      <p:sp>
        <p:nvSpPr>
          <p:cNvPr id="151" name="Rektangel: rundade hörn 150">
            <a:extLst>
              <a:ext uri="{FF2B5EF4-FFF2-40B4-BE49-F238E27FC236}">
                <a16:creationId xmlns:a16="http://schemas.microsoft.com/office/drawing/2014/main" id="{C670DD4C-E592-226B-3624-F6BC4C6316F5}"/>
              </a:ext>
            </a:extLst>
          </p:cNvPr>
          <p:cNvSpPr/>
          <p:nvPr/>
        </p:nvSpPr>
        <p:spPr>
          <a:xfrm rot="20224986">
            <a:off x="9812378" y="5613783"/>
            <a:ext cx="1170604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Sweden Center Foundation</a:t>
            </a:r>
            <a:endParaRPr lang="sv-SE" sz="1400" dirty="0"/>
          </a:p>
        </p:txBody>
      </p:sp>
      <p:sp>
        <p:nvSpPr>
          <p:cNvPr id="152" name="Rektangel: rundade hörn 151">
            <a:extLst>
              <a:ext uri="{FF2B5EF4-FFF2-40B4-BE49-F238E27FC236}">
                <a16:creationId xmlns:a16="http://schemas.microsoft.com/office/drawing/2014/main" id="{1191FBBE-7C16-B680-D57F-57D1EE4C6FA1}"/>
              </a:ext>
            </a:extLst>
          </p:cNvPr>
          <p:cNvSpPr/>
          <p:nvPr/>
        </p:nvSpPr>
        <p:spPr>
          <a:xfrm rot="18369247">
            <a:off x="10889374" y="4847759"/>
            <a:ext cx="1126971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Sweden Hokkaido Society</a:t>
            </a:r>
            <a:endParaRPr lang="sv-SE" sz="1400" dirty="0"/>
          </a:p>
        </p:txBody>
      </p:sp>
      <p:sp>
        <p:nvSpPr>
          <p:cNvPr id="153" name="Rektangel: rundade hörn 152">
            <a:extLst>
              <a:ext uri="{FF2B5EF4-FFF2-40B4-BE49-F238E27FC236}">
                <a16:creationId xmlns:a16="http://schemas.microsoft.com/office/drawing/2014/main" id="{DD25C772-0D22-7F94-4780-681E4FCAF235}"/>
              </a:ext>
            </a:extLst>
          </p:cNvPr>
          <p:cNvSpPr/>
          <p:nvPr/>
        </p:nvSpPr>
        <p:spPr>
          <a:xfrm>
            <a:off x="6096000" y="5781587"/>
            <a:ext cx="1135379" cy="7700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Karolinska </a:t>
            </a:r>
            <a:r>
              <a:rPr lang="en-US" sz="1400"/>
              <a:t>Institute </a:t>
            </a:r>
            <a:r>
              <a:rPr lang="sv-SE" sz="1400"/>
              <a:t>/ SWAN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302848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Hoa Sjöholm</dc:creator>
  <cp:lastModifiedBy>Nagame Hayami</cp:lastModifiedBy>
  <cp:revision>6</cp:revision>
  <cp:lastPrinted>2026-06-11T00:12:52Z</cp:lastPrinted>
  <dcterms:created xsi:type="dcterms:W3CDTF">2026-06-01T00:28:45Z</dcterms:created>
  <dcterms:modified xsi:type="dcterms:W3CDTF">2026-06-11T02:40:50Z</dcterms:modified>
</cp:coreProperties>
</file>